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autoCompressPictures="0">
  <p:sldMasterIdLst>
    <p:sldMasterId id="2147483651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</p:sldIdLst>
  <p:sldSz cx="7562850" cy="10696575"/>
  <p:notesSz cx="10696575" cy="75628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0" d="100"/>
          <a:sy n="100" d="100"/>
        </p:scale>
        <p:origin x="216" y="312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presProps" Target="presProps.xml"  /><Relationship Id="rId8" Type="http://schemas.openxmlformats.org/officeDocument/2006/relationships/viewProps" Target="viewProps.xml"  /><Relationship Id="rId9" Type="http://schemas.openxmlformats.org/officeDocument/2006/relationships/theme" Target="theme/theme1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5282F153-3F37-0F45-9E97-73ACFA13230C}" type="datetime1">
              <a:rPr lang="en-US"/>
              <a:pPr lvl="0">
                <a:defRPr/>
              </a:pPr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CE5E9CC1-C706-0F49-92D6-E571CC5EEA8F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image" Target="../media/image2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image" Target="../media/image3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3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image" Target="../media/image4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4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562850" cy="106965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562850" cy="10696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562850" cy="106965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562850" cy="106965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PptxGenJS</ep:Company>
  <ep:Words>0</ep:Words>
  <ep:PresentationFormat>On-screen Show (16:9)</ep:PresentationFormat>
  <ep:Paragraphs>0</ep:Paragraphs>
  <ep:Slides>4</ep:Slides>
  <ep:Notes>4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ep:HeadingPairs>
  <ep:TitlesOfParts>
    <vt:vector size="5" baseType="lpstr">
      <vt:lpstr>Office Theme</vt:lpstr>
      <vt:lpstr>슬라이드 1</vt:lpstr>
      <vt:lpstr>슬라이드 2</vt:lpstr>
      <vt:lpstr>슬라이드 3</vt:lpstr>
      <vt:lpstr>슬라이드 4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2023-06-30T03:14:44.000</dcterms:created>
  <dc:creator>PptxGenJS</dc:creator>
  <cp:lastModifiedBy>user</cp:lastModifiedBy>
  <dcterms:modified xsi:type="dcterms:W3CDTF">2023-09-11T00:30:44.575</dcterms:modified>
  <cp:revision>3</cp:revision>
  <dc:subject>PptxGenJS Presentation</dc:subject>
  <dc:title>PptxGenJS Presentation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