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trictFirstAndLastChars="0">
  <p:sldMasterIdLst>
    <p:sldMasterId id="2147483660" r:id="rId1"/>
  </p:sldMasterIdLst>
  <p:notesMasterIdLst>
    <p:notesMasterId r:id="rId2"/>
  </p:notesMasterIdLst>
  <p:sldIdLst>
    <p:sldId id="256" r:id="rId3"/>
  </p:sldIdLst>
  <p:sldSz cx="6858000" cy="9906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MS PGothic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MS PGothic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MS PGothic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MS PGothic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MS PGothic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MS PGothic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MS PGothic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MS PGothic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MS PGothic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18" autoAdjust="0"/>
    <p:restoredTop sz="94693" autoAdjust="0"/>
  </p:normalViewPr>
  <p:slideViewPr>
    <p:cSldViewPr>
      <p:cViewPr varScale="1">
        <p:scale>
          <a:sx n="100" d="100"/>
          <a:sy n="100" d="100"/>
        </p:scale>
        <p:origin x="1977" y="45"/>
      </p:cViewPr>
      <p:guideLst>
        <p:guide orient="horz" pos="3118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>
            <a:lvl1pPr>
              <a:defRPr sz="1200" smtClean="0">
                <a:latin typeface="Arial"/>
              </a:defRPr>
            </a:lvl1pPr>
          </a:lstStyle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>
            <a:lvl1pPr algn="r">
              <a:defRPr sz="1200" smtClean="0">
                <a:latin typeface="Arial"/>
              </a:defRPr>
            </a:lvl1pPr>
          </a:lstStyle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en-GB" altLang="en-US"/>
              <a:t>Click to edit Master text styles</a:t>
            </a:r>
            <a:endParaRPr lang="en-GB" altLang="en-US"/>
          </a:p>
          <a:p>
            <a:pPr lvl="1">
              <a:defRPr/>
            </a:pPr>
            <a:r>
              <a:rPr lang="en-GB" altLang="en-US"/>
              <a:t>Second level</a:t>
            </a:r>
            <a:endParaRPr lang="en-GB" altLang="en-US"/>
          </a:p>
          <a:p>
            <a:pPr lvl="2">
              <a:defRPr/>
            </a:pPr>
            <a:r>
              <a:rPr lang="en-GB" altLang="en-US"/>
              <a:t>Third level</a:t>
            </a:r>
            <a:endParaRPr lang="en-GB" altLang="en-US"/>
          </a:p>
          <a:p>
            <a:pPr lvl="3">
              <a:defRPr/>
            </a:pPr>
            <a:r>
              <a:rPr lang="en-GB" altLang="en-US"/>
              <a:t>Fourth level</a:t>
            </a:r>
            <a:endParaRPr lang="en-GB" altLang="en-US"/>
          </a:p>
          <a:p>
            <a:pPr lvl="4">
              <a:defRPr/>
            </a:pPr>
            <a:r>
              <a:rPr lang="en-GB" altLang="en-US"/>
              <a:t>Fifth level</a:t>
            </a:r>
            <a:endParaRPr lang="en-GB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>
            <a:lvl1pPr>
              <a:defRPr sz="1200" smtClean="0">
                <a:latin typeface="Arial"/>
              </a:defRPr>
            </a:lvl1pPr>
          </a:lstStyle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>
            <a:lvl1pPr algn="r">
              <a:defRPr sz="1200" smtClean="0">
                <a:latin typeface="Arial"/>
              </a:defRPr>
            </a:lvl1pPr>
          </a:lstStyle>
          <a:p>
            <a:pPr>
              <a:defRPr/>
            </a:pPr>
            <a:fld id="{EE36F0C9-AEA4-48A3-B955-8D4606DAE11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MS PGothic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MS PGothic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MS PGothic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MS PGothic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MS PGothic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9pPr>
          </a:lstStyle>
          <a:p>
            <a:pPr lvl="0">
              <a:defRPr/>
            </a:pPr>
            <a:fld id="{108EFF3B-CE40-40C9-9534-7BA64C55E374}" type="slidenum">
              <a:rPr lang="en-US" altLang="en-US" sz="1200">
                <a:latin typeface="Arial"/>
              </a:rPr>
              <a:pPr lvl="0">
                <a:defRPr/>
              </a:pPr>
              <a:t>1</a:t>
            </a:fld>
            <a:endParaRPr lang="en-US" altLang="en-US" sz="1200">
              <a:latin typeface="Arial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 idx="0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ED1C5-5735-4013-96CD-AD1158A92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551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DB0E7-B140-4244-BFA2-D3E14D071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458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47424-420D-486F-842D-258769B24E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0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FB7F9-FEF4-448D-BE6D-63E13409FF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668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7E5B6-B6DF-42E3-B61D-34057ABAF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81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D10E2-6D59-42D2-8F67-B026ADBEC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37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16E78-D5D0-4E44-9A0B-D996CF4FB3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07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FDF18-C994-4F65-AE41-CF45D5E53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47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5FA03-CC9C-46E1-BC10-859F8875E2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517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393B1-8AF6-41F0-879F-F55AEAB1CB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07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61B9B-CECD-4183-A73B-17BB443D4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230592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F036CDF5-D99E-4DDE-B4FD-691F832F35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Relationship Id="rId4" Type="http://schemas.openxmlformats.org/officeDocument/2006/relationships/image" Target="../media/image2.jpeg"  /><Relationship Id="rId5" Type="http://schemas.openxmlformats.org/officeDocument/2006/relationships/image" Target="../media/image3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c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5"/>
          <p:cNvSpPr txBox="1">
            <a:spLocks noChangeArrowheads="1"/>
          </p:cNvSpPr>
          <p:nvPr/>
        </p:nvSpPr>
        <p:spPr>
          <a:xfrm>
            <a:off x="3492500" y="2647950"/>
            <a:ext cx="142875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GB" altLang="en-US">
              <a:latin typeface="Arial"/>
            </a:endParaRP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>
          <a:xfrm>
            <a:off x="54283" y="288886"/>
            <a:ext cx="6876434" cy="10156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9pPr>
          </a:lstStyle>
          <a:p>
            <a:pPr lvl="0">
              <a:defRPr/>
            </a:pPr>
            <a:r>
              <a:rPr lang="en-GB" altLang="en-US" sz="6000" b="1">
                <a:solidFill>
                  <a:schemeClr val="bg1"/>
                </a:solidFill>
              </a:rPr>
              <a:t>HANSOL HERALD</a:t>
            </a:r>
            <a:endParaRPr lang="en-GB" altLang="en-US" sz="6000" b="1">
              <a:solidFill>
                <a:schemeClr val="bg1"/>
              </a:solidFill>
            </a:endParaRPr>
          </a:p>
        </p:txBody>
      </p:sp>
      <p:sp>
        <p:nvSpPr>
          <p:cNvPr id="3080" name="Text Box 11"/>
          <p:cNvSpPr txBox="1">
            <a:spLocks noChangeArrowheads="1"/>
          </p:cNvSpPr>
          <p:nvPr/>
        </p:nvSpPr>
        <p:spPr>
          <a:xfrm>
            <a:off x="110852" y="1375261"/>
            <a:ext cx="2306149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9pPr>
          </a:lstStyle>
          <a:p>
            <a:pPr lvl="0">
              <a:defRPr/>
            </a:pPr>
            <a:r>
              <a:rPr lang="en-GB" altLang="en-US" sz="1000" b="1">
                <a:solidFill>
                  <a:schemeClr val="bg1"/>
                </a:solidFill>
                <a:latin typeface="함초롬바탕"/>
                <a:ea typeface="함초롬바탕"/>
                <a:cs typeface="함초롬바탕"/>
              </a:rPr>
              <a:t>www.dongha.xyz/hansolherald/</a:t>
            </a:r>
            <a:endParaRPr lang="en-GB" altLang="en-US" sz="1000" b="1">
              <a:solidFill>
                <a:schemeClr val="bg1"/>
              </a:solidFill>
              <a:latin typeface="함초롬바탕"/>
              <a:ea typeface="함초롬바탕"/>
              <a:cs typeface="함초롬바탕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35961" y="1731791"/>
            <a:ext cx="6777372" cy="8128348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rgbClr val="c00000"/>
            </a:solidFill>
            <a:prstDash val="solid"/>
            <a:round/>
            <a:headEnd w="med" len="med"/>
            <a:tailEnd w="med" len="med"/>
          </a:ln>
          <a:effectLst/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latin typeface="배달의민족 도현"/>
                <a:ea typeface="배달의민족 도현"/>
              </a:rPr>
              <a:t>한솔고 대표 영자신문 동아리 </a:t>
            </a:r>
            <a:endParaRPr lang="ko-KR" altLang="en-US" b="1">
              <a:latin typeface="배달의민족 도현"/>
              <a:ea typeface="배달의민족 도현"/>
            </a:endParaRP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  <a:defRPr/>
            </a:pPr>
            <a:endParaRPr lang="en-US" altLang="ko-KR" sz="2000" b="1">
              <a:latin typeface="배달의민족 도현"/>
              <a:ea typeface="배달의민족 도현"/>
            </a:endParaRPr>
          </a:p>
        </p:txBody>
      </p:sp>
      <p:sp>
        <p:nvSpPr>
          <p:cNvPr id="3081" name="Text Box 12"/>
          <p:cNvSpPr txBox="1">
            <a:spLocks noChangeArrowheads="1"/>
          </p:cNvSpPr>
          <p:nvPr/>
        </p:nvSpPr>
        <p:spPr>
          <a:xfrm>
            <a:off x="2520392" y="1372205"/>
            <a:ext cx="1944216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9pPr>
          </a:lstStyle>
          <a:p>
            <a:pPr lvl="0">
              <a:defRPr/>
            </a:pPr>
            <a:r>
              <a:rPr lang="ko-KR" altLang="en-US" sz="1000" b="1">
                <a:solidFill>
                  <a:schemeClr val="bg1"/>
                </a:solidFill>
                <a:latin typeface="함초롬바탕"/>
                <a:ea typeface="함초롬바탕"/>
                <a:cs typeface="함초롬바탕"/>
              </a:rPr>
              <a:t>한솔고등학교 영자신문부</a:t>
            </a:r>
            <a:endParaRPr lang="en-GB" altLang="en-US" sz="1000" b="1">
              <a:solidFill>
                <a:schemeClr val="bg1"/>
              </a:solidFill>
              <a:latin typeface="함초롬바탕"/>
              <a:ea typeface="함초롬바탕"/>
              <a:cs typeface="함초롬바탕"/>
            </a:endParaRPr>
          </a:p>
        </p:txBody>
      </p:sp>
      <p:sp>
        <p:nvSpPr>
          <p:cNvPr id="3082" name="Text Box 13"/>
          <p:cNvSpPr txBox="1">
            <a:spLocks noChangeArrowheads="1"/>
          </p:cNvSpPr>
          <p:nvPr/>
        </p:nvSpPr>
        <p:spPr>
          <a:xfrm>
            <a:off x="4962685" y="1344601"/>
            <a:ext cx="1590500" cy="25391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  <a:ea typeface="MS PGothic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MS PGothic"/>
              </a:defRPr>
            </a:lvl9pPr>
          </a:lstStyle>
          <a:p>
            <a:pPr lvl="0">
              <a:defRPr/>
            </a:pPr>
            <a:r>
              <a:rPr lang="ko-KR" altLang="en-US" sz="1050" b="1">
                <a:solidFill>
                  <a:schemeClr val="bg1"/>
                </a:solidFill>
                <a:latin typeface="함초롬바탕"/>
                <a:ea typeface="함초롬바탕"/>
                <a:cs typeface="함초롬바탕"/>
              </a:rPr>
              <a:t>부장</a:t>
            </a:r>
            <a:r>
              <a:rPr lang="en-US" altLang="ko-KR" sz="1050" b="1">
                <a:solidFill>
                  <a:schemeClr val="bg1"/>
                </a:solidFill>
                <a:latin typeface="함초롬바탕"/>
                <a:ea typeface="함초롬바탕"/>
                <a:cs typeface="함초롬바탕"/>
              </a:rPr>
              <a:t>:</a:t>
            </a:r>
            <a:r>
              <a:rPr lang="ko-KR" altLang="en-US" sz="1050" b="1">
                <a:solidFill>
                  <a:schemeClr val="bg1"/>
                </a:solidFill>
                <a:latin typeface="함초롬바탕"/>
                <a:ea typeface="함초롬바탕"/>
                <a:cs typeface="함초롬바탕"/>
              </a:rPr>
              <a:t>김예린 차장</a:t>
            </a:r>
            <a:r>
              <a:rPr lang="en-US" altLang="ko-KR" sz="1050" b="1">
                <a:solidFill>
                  <a:schemeClr val="bg1"/>
                </a:solidFill>
                <a:latin typeface="함초롬바탕"/>
                <a:ea typeface="함초롬바탕"/>
                <a:cs typeface="함초롬바탕"/>
              </a:rPr>
              <a:t>:</a:t>
            </a:r>
            <a:r>
              <a:rPr lang="ko-KR" altLang="en-US" sz="1050" b="1">
                <a:solidFill>
                  <a:schemeClr val="bg1"/>
                </a:solidFill>
                <a:latin typeface="함초롬바탕"/>
                <a:ea typeface="함초롬바탕"/>
                <a:cs typeface="함초롬바탕"/>
              </a:rPr>
              <a:t>이채영</a:t>
            </a:r>
            <a:endParaRPr lang="en-GB" altLang="en-US" sz="1050" b="1">
              <a:solidFill>
                <a:schemeClr val="bg1"/>
              </a:solidFill>
              <a:latin typeface="함초롬바탕"/>
              <a:ea typeface="함초롬바탕"/>
              <a:cs typeface="함초롬바탕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4085" y="5970565"/>
            <a:ext cx="6309815" cy="515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ko-KR" sz="2000">
                <a:latin typeface="배달의민족 한나는 열한살"/>
                <a:ea typeface="배달의민족 한나는 열한살"/>
              </a:rPr>
              <a:t>1.  </a:t>
            </a:r>
            <a:r>
              <a:rPr lang="ko-KR" altLang="en-US" sz="2000">
                <a:latin typeface="배달의민족 한나는 열한살"/>
                <a:ea typeface="배달의민족 한나는 열한살"/>
              </a:rPr>
              <a:t>동아리에서 어떤 활동을 하나요</a:t>
            </a:r>
            <a:r>
              <a:rPr lang="en-US" altLang="ko-KR" sz="2000">
                <a:latin typeface="배달의민족 한나는 열한살"/>
                <a:ea typeface="배달의민족 한나는 열한살"/>
              </a:rPr>
              <a:t>?</a:t>
            </a:r>
            <a:endParaRPr lang="en-US" altLang="ko-KR" sz="2000">
              <a:latin typeface="배달의민족 한나는 열한살"/>
              <a:ea typeface="배달의민족 한나는 열한살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>
            <a:alphaModFix amt="13000"/>
          </a:blip>
          <a:stretch>
            <a:fillRect/>
          </a:stretch>
        </p:blipFill>
        <p:spPr>
          <a:xfrm>
            <a:off x="1088740" y="2878372"/>
            <a:ext cx="4404061" cy="4263182"/>
          </a:xfrm>
          <a:prstGeom prst="rect">
            <a:avLst/>
          </a:prstGeom>
        </p:spPr>
      </p:pic>
      <p:cxnSp>
        <p:nvCxnSpPr>
          <p:cNvPr id="10" name="직선 연결선 9"/>
          <p:cNvCxnSpPr/>
          <p:nvPr/>
        </p:nvCxnSpPr>
        <p:spPr>
          <a:xfrm>
            <a:off x="110852" y="1676636"/>
            <a:ext cx="655850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w="med" len="med"/>
            <a:tailEnd w="med" len="med"/>
          </a:ln>
          <a:effectLst/>
        </p:spPr>
      </p:cxnSp>
      <p:cxnSp>
        <p:nvCxnSpPr>
          <p:cNvPr id="38" name="직선 연결선 37"/>
          <p:cNvCxnSpPr/>
          <p:nvPr/>
        </p:nvCxnSpPr>
        <p:spPr>
          <a:xfrm>
            <a:off x="145393" y="1304549"/>
            <a:ext cx="655850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w="med" len="med"/>
            <a:tailEnd w="med" len="med"/>
          </a:ln>
          <a:effectLst/>
        </p:spPr>
      </p:cxnSp>
      <p:cxnSp>
        <p:nvCxnSpPr>
          <p:cNvPr id="39" name="직선 연결선 38"/>
          <p:cNvCxnSpPr/>
          <p:nvPr/>
        </p:nvCxnSpPr>
        <p:spPr>
          <a:xfrm>
            <a:off x="145393" y="380492"/>
            <a:ext cx="655850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w="med" len="med"/>
            <a:tailEnd w="med" len="med"/>
          </a:ln>
          <a:effectLst/>
        </p:spPr>
      </p:cxnSp>
      <p:cxnSp>
        <p:nvCxnSpPr>
          <p:cNvPr id="40" name="직선 연결선 39"/>
          <p:cNvCxnSpPr/>
          <p:nvPr/>
        </p:nvCxnSpPr>
        <p:spPr>
          <a:xfrm>
            <a:off x="145393" y="288886"/>
            <a:ext cx="655850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w="med" len="med"/>
            <a:tailEnd w="med" len="med"/>
          </a:ln>
          <a:effectLst/>
        </p:spPr>
      </p:cxnSp>
      <p:sp>
        <p:nvSpPr>
          <p:cNvPr id="47" name="내용 개체 틀 2"/>
          <p:cNvSpPr txBox="1"/>
          <p:nvPr/>
        </p:nvSpPr>
        <p:spPr>
          <a:xfrm>
            <a:off x="359545" y="2228605"/>
            <a:ext cx="6061122" cy="35115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ko-KR" altLang="en-US" sz="2000" b="1">
                <a:latin typeface="배달의민족 도현"/>
                <a:ea typeface="배달의민족 도현"/>
              </a:rPr>
              <a:t>모집 일시 </a:t>
            </a:r>
            <a:r>
              <a:rPr lang="en-US" altLang="ko-KR" sz="2000" b="1">
                <a:latin typeface="배달의민족 도현"/>
                <a:ea typeface="배달의민족 도현"/>
              </a:rPr>
              <a:t>: ~ 3/15(</a:t>
            </a:r>
            <a:r>
              <a:rPr lang="ko-KR" altLang="en-US" sz="2000" b="1">
                <a:latin typeface="배달의민족 도현"/>
                <a:ea typeface="배달의민족 도현"/>
              </a:rPr>
              <a:t>월</a:t>
            </a:r>
            <a:r>
              <a:rPr lang="en-US" altLang="ko-KR" sz="2000" b="1">
                <a:latin typeface="배달의민족 도현"/>
                <a:ea typeface="배달의민족 도현"/>
              </a:rPr>
              <a:t>)</a:t>
            </a:r>
            <a:endParaRPr lang="en-US" altLang="ko-KR" sz="2000" b="1">
              <a:latin typeface="배달의민족 도현"/>
              <a:ea typeface="배달의민족 도현"/>
            </a:endParaRPr>
          </a:p>
          <a:p>
            <a:pPr algn="just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ko-KR" altLang="en-US" sz="2000" b="1">
                <a:latin typeface="배달의민족 도현"/>
                <a:ea typeface="배달의민족 도현"/>
              </a:rPr>
              <a:t>모집 대상 </a:t>
            </a:r>
            <a:r>
              <a:rPr lang="en-US" altLang="ko-KR" sz="2000" b="1">
                <a:latin typeface="배달의민족 도현"/>
                <a:ea typeface="배달의민족 도현"/>
              </a:rPr>
              <a:t>: </a:t>
            </a:r>
            <a:r>
              <a:rPr lang="ko-KR" altLang="en-US" sz="2000" b="1">
                <a:latin typeface="배달의민족 도현"/>
                <a:ea typeface="배달의민족 도현"/>
              </a:rPr>
              <a:t>한솔고 </a:t>
            </a:r>
            <a:r>
              <a:rPr lang="en-US" altLang="ko-KR" sz="2000" b="1">
                <a:latin typeface="배달의민족 도현"/>
                <a:ea typeface="배달의민족 도현"/>
              </a:rPr>
              <a:t>1,2</a:t>
            </a:r>
            <a:r>
              <a:rPr lang="ko-KR" altLang="en-US" sz="2000" b="1">
                <a:latin typeface="배달의민족 도현"/>
                <a:ea typeface="배달의민족 도현"/>
              </a:rPr>
              <a:t>학년 전부</a:t>
            </a:r>
            <a:endParaRPr lang="ko-KR" altLang="en-US" sz="2000" b="1">
              <a:latin typeface="배달의민족 도현"/>
              <a:ea typeface="배달의민족 도현"/>
            </a:endParaRPr>
          </a:p>
          <a:p>
            <a:pPr algn="just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ko-KR" altLang="en-US" sz="2000" b="1">
                <a:latin typeface="배달의민족 도현"/>
                <a:ea typeface="배달의민족 도현"/>
              </a:rPr>
              <a:t>모집 인원 </a:t>
            </a:r>
            <a:r>
              <a:rPr lang="en-US" altLang="ko-KR" sz="2000" b="1">
                <a:latin typeface="배달의민족 도현"/>
                <a:ea typeface="배달의민족 도현"/>
              </a:rPr>
              <a:t>: 9~11</a:t>
            </a:r>
            <a:r>
              <a:rPr lang="ko-KR" altLang="en-US" sz="2000" b="1">
                <a:latin typeface="배달의민족 도현"/>
                <a:ea typeface="배달의민족 도현"/>
              </a:rPr>
              <a:t>명</a:t>
            </a:r>
            <a:endParaRPr lang="ko-KR" altLang="en-US" sz="2000" b="1">
              <a:latin typeface="배달의민족 도현"/>
              <a:ea typeface="배달의민족 도현"/>
            </a:endParaRPr>
          </a:p>
          <a:p>
            <a:pPr algn="just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ko-KR" altLang="en-US" sz="2000" b="1">
                <a:latin typeface="배달의민족 도현"/>
                <a:ea typeface="배달의민족 도현"/>
              </a:rPr>
              <a:t>지원 방법 </a:t>
            </a:r>
            <a:r>
              <a:rPr lang="en-US" altLang="ko-KR" sz="2000" b="1">
                <a:latin typeface="배달의민족 도현"/>
                <a:ea typeface="배달의민족 도현"/>
              </a:rPr>
              <a:t>:</a:t>
            </a:r>
            <a:r>
              <a:rPr lang="ko-KR" altLang="en-US" sz="2000" b="1">
                <a:latin typeface="배달의민족 도현"/>
                <a:ea typeface="배달의민족 도현"/>
              </a:rPr>
              <a:t> 동아리 신청서 이메일 제출</a:t>
            </a:r>
            <a:endParaRPr lang="ko-KR" altLang="en-US" sz="2000" b="1">
              <a:latin typeface="배달의민족 도현"/>
              <a:ea typeface="배달의민족 도현"/>
            </a:endParaRPr>
          </a:p>
          <a:p>
            <a:pPr algn="just">
              <a:lnSpc>
                <a:spcPct val="150000"/>
              </a:lnSpc>
              <a:defRPr/>
            </a:pPr>
            <a:r>
              <a:rPr lang="en-US" altLang="ko-KR" sz="2000" b="1">
                <a:latin typeface="배달의민족 도현"/>
                <a:ea typeface="배달의민족 도현"/>
              </a:rPr>
              <a:t>      2-4 </a:t>
            </a:r>
            <a:r>
              <a:rPr lang="ko-KR" altLang="en-US" sz="2000" b="1">
                <a:latin typeface="배달의민족 도현"/>
                <a:ea typeface="배달의민족 도현"/>
              </a:rPr>
              <a:t>김예린 </a:t>
            </a:r>
            <a:r>
              <a:rPr lang="en-US" altLang="ko-KR" sz="2000" b="1">
                <a:latin typeface="배달의민족 도현"/>
                <a:ea typeface="배달의민족 도현"/>
              </a:rPr>
              <a:t>&gt; 010-4497-9020</a:t>
            </a:r>
            <a:endParaRPr lang="en-US" altLang="ko-KR" sz="2000" b="1">
              <a:latin typeface="배달의민족 도현"/>
              <a:ea typeface="배달의민족 도현"/>
            </a:endParaRPr>
          </a:p>
          <a:p>
            <a:pPr algn="just">
              <a:lnSpc>
                <a:spcPct val="150000"/>
              </a:lnSpc>
              <a:defRPr/>
            </a:pPr>
            <a:r>
              <a:rPr lang="en-US" altLang="ko-KR" sz="2000" b="1">
                <a:latin typeface="배달의민족 도현"/>
                <a:ea typeface="배달의민족 도현"/>
              </a:rPr>
              <a:t>                       &gt; yelinqq@naver.com</a:t>
            </a:r>
            <a:endParaRPr lang="en-US" altLang="ko-KR" sz="2000" b="1">
              <a:latin typeface="배달의민족 도현"/>
              <a:ea typeface="배달의민족 도현"/>
            </a:endParaRPr>
          </a:p>
          <a:p>
            <a:pPr algn="just">
              <a:lnSpc>
                <a:spcPct val="150000"/>
              </a:lnSpc>
              <a:defRPr/>
            </a:pPr>
            <a:r>
              <a:rPr lang="en-US" altLang="ko-KR" sz="2000" b="1">
                <a:latin typeface="배달의민족 도현"/>
                <a:ea typeface="배달의민족 도현"/>
              </a:rPr>
              <a:t>* </a:t>
            </a:r>
            <a:r>
              <a:rPr lang="ko-KR" altLang="en-US" sz="2000" b="1">
                <a:latin typeface="배달의민족 도현"/>
                <a:ea typeface="배달의민족 도현"/>
              </a:rPr>
              <a:t>자세한 내용은 학교 홈페이지 </a:t>
            </a:r>
            <a:r>
              <a:rPr lang="en-US" altLang="ko-KR" sz="2000" b="1">
                <a:latin typeface="배달의민족 도현"/>
                <a:ea typeface="배달의민족 도현"/>
              </a:rPr>
              <a:t>&gt; </a:t>
            </a:r>
            <a:r>
              <a:rPr lang="ko-KR" altLang="en-US" sz="2000" b="1">
                <a:latin typeface="배달의민족 도현"/>
                <a:ea typeface="배달의민족 도현"/>
              </a:rPr>
              <a:t>동아리 홍보 참고</a:t>
            </a:r>
            <a:r>
              <a:rPr lang="en-US" altLang="ko-KR" sz="2000" b="1">
                <a:latin typeface="배달의민족 도현"/>
                <a:ea typeface="배달의민족 도현"/>
              </a:rPr>
              <a:t> </a:t>
            </a:r>
            <a:endParaRPr lang="en-US" altLang="ko-KR" sz="2000" b="1">
              <a:latin typeface="배달의민족 도현"/>
              <a:ea typeface="배달의민족 도현"/>
            </a:endParaRPr>
          </a:p>
        </p:txBody>
      </p:sp>
      <p:pic>
        <p:nvPicPr>
          <p:cNvPr id="3" name="그림 2" descr="텍스트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639179" y="6492071"/>
            <a:ext cx="1246532" cy="1759809"/>
          </a:xfrm>
          <a:prstGeom prst="rect">
            <a:avLst/>
          </a:prstGeom>
        </p:spPr>
      </p:pic>
      <p:pic>
        <p:nvPicPr>
          <p:cNvPr id="6" name="그림 5" descr="텍스트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375305" y="6517962"/>
            <a:ext cx="1209854" cy="17080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85710" y="6410825"/>
            <a:ext cx="3818189" cy="1994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FontTx/>
              <a:buChar char="-"/>
              <a:defRPr/>
            </a:pPr>
            <a:r>
              <a:rPr lang="ko-KR" altLang="en-US" sz="1600">
                <a:latin typeface="배달의민족 한나는 열한살"/>
                <a:ea typeface="배달의민족 한나는 열한살"/>
              </a:rPr>
              <a:t>본인의 진로 및 관심 분야에 대해 탐구하고 기사를 작성하는 동아리입니다</a:t>
            </a:r>
            <a:r>
              <a:rPr lang="en-US" altLang="ko-KR" sz="1600">
                <a:latin typeface="배달의민족 한나는 열한살"/>
                <a:ea typeface="배달의민족 한나는 열한살"/>
              </a:rPr>
              <a:t>.</a:t>
            </a:r>
            <a:endParaRPr lang="en-US" altLang="ko-KR" sz="1600">
              <a:latin typeface="배달의민족 한나는 열한살"/>
              <a:ea typeface="배달의민족 한나는 열한살"/>
            </a:endParaRPr>
          </a:p>
          <a:p>
            <a:pPr marL="285750" indent="-285750">
              <a:lnSpc>
                <a:spcPct val="130000"/>
              </a:lnSpc>
              <a:buFontTx/>
              <a:buChar char="-"/>
              <a:defRPr/>
            </a:pPr>
            <a:r>
              <a:rPr lang="ko-KR" altLang="en-US" sz="1600">
                <a:latin typeface="배달의민족 한나는 열한살"/>
                <a:ea typeface="배달의민족 한나는 열한살"/>
              </a:rPr>
              <a:t>자신의 관심 분야를 적극적으로 드러내</a:t>
            </a:r>
            <a:endParaRPr lang="ko-KR" altLang="en-US" sz="1600">
              <a:latin typeface="배달의민족 한나는 열한살"/>
              <a:ea typeface="배달의민족 한나는 열한살"/>
            </a:endParaRPr>
          </a:p>
          <a:p>
            <a:pPr>
              <a:lnSpc>
                <a:spcPct val="130000"/>
              </a:lnSpc>
              <a:defRPr/>
            </a:pPr>
            <a:r>
              <a:rPr lang="ko-KR" altLang="en-US" sz="160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    </a:t>
            </a:r>
            <a:r>
              <a:rPr lang="ko-KR" altLang="en-US" sz="1600" u="sng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생기부에 많은 도움이 됩니다</a:t>
            </a:r>
            <a:r>
              <a:rPr lang="en-US" altLang="ko-KR" sz="1600" u="sng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!!</a:t>
            </a:r>
            <a:endParaRPr lang="en-US" altLang="ko-KR" sz="1600" u="sng">
              <a:solidFill>
                <a:srgbClr val="ff0000"/>
              </a:solidFill>
              <a:latin typeface="배달의민족 한나는 열한살"/>
              <a:ea typeface="배달의민족 한나는 열한살"/>
            </a:endParaRPr>
          </a:p>
          <a:p>
            <a:pPr marL="285750" indent="-285750">
              <a:lnSpc>
                <a:spcPct val="130000"/>
              </a:lnSpc>
              <a:buFontTx/>
              <a:buChar char="-"/>
              <a:defRPr/>
            </a:pPr>
            <a:r>
              <a:rPr lang="ko-KR" altLang="en-US" sz="1600" u="sng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문</a:t>
            </a:r>
            <a:r>
              <a:rPr lang="en-US" altLang="ko-KR" sz="1600" u="sng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1600" u="sng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이과 상관 없이 </a:t>
            </a:r>
            <a:r>
              <a:rPr lang="ko-KR" altLang="en-US" sz="1600">
                <a:latin typeface="배달의민족 한나는 열한살"/>
                <a:ea typeface="배달의민족 한나는 열한살"/>
              </a:rPr>
              <a:t>자신의 관심사를 글로 표현할 수 있습니다</a:t>
            </a:r>
            <a:endParaRPr lang="en-US" altLang="ko-KR" sz="1600">
              <a:latin typeface="배달의민족 한나는 열한살"/>
              <a:ea typeface="배달의민족 한나는 열한살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640" y="8805428"/>
            <a:ext cx="5995216" cy="1355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altLang="ko-KR" sz="2000">
                <a:latin typeface="배달의민족 한나는 열한살"/>
                <a:ea typeface="배달의민족 한나는 열한살"/>
              </a:rPr>
              <a:t>2.</a:t>
            </a:r>
            <a:r>
              <a:rPr lang="en-US" altLang="ko-KR" sz="1900">
                <a:latin typeface="배달의민족 한나는 열한살"/>
                <a:ea typeface="배달의민족 한나는 열한살"/>
              </a:rPr>
              <a:t> </a:t>
            </a:r>
            <a:r>
              <a:rPr lang="ko-KR" altLang="en-US" sz="1900">
                <a:latin typeface="배달의민족 한나는 열한살"/>
                <a:ea typeface="배달의민족 한나는 열한살"/>
              </a:rPr>
              <a:t>영어에 자신 없어도 괜찮나요</a:t>
            </a:r>
            <a:r>
              <a:rPr lang="en-US" altLang="ko-KR" sz="1900">
                <a:latin typeface="배달의민족 한나는 열한살"/>
                <a:ea typeface="배달의민족 한나는 열한살"/>
              </a:rPr>
              <a:t>?</a:t>
            </a:r>
            <a:endParaRPr lang="en-US" altLang="ko-KR" sz="1900">
              <a:latin typeface="배달의민족 한나는 열한살"/>
              <a:ea typeface="배달의민족 한나는 열한살"/>
            </a:endParaRPr>
          </a:p>
          <a:p>
            <a:pPr marL="342900" indent="-342900">
              <a:lnSpc>
                <a:spcPct val="120000"/>
              </a:lnSpc>
              <a:buFontTx/>
              <a:buChar char="-"/>
              <a:defRPr/>
            </a:pPr>
            <a:r>
              <a:rPr lang="ko-KR" altLang="en-US" sz="1700">
                <a:latin typeface="배달의민족 한나는 열한살"/>
                <a:ea typeface="배달의민족 한나는 열한살"/>
              </a:rPr>
              <a:t>기본적인 작문 실력과 어휘는 있어야 합니다</a:t>
            </a:r>
            <a:r>
              <a:rPr lang="en-US" altLang="ko-KR" sz="1700">
                <a:latin typeface="배달의민족 한나는 열한살"/>
                <a:ea typeface="배달의민족 한나는 열한살"/>
              </a:rPr>
              <a:t>.</a:t>
            </a:r>
            <a:endParaRPr lang="en-US" altLang="ko-KR" sz="1700">
              <a:latin typeface="배달의민족 한나는 열한살"/>
              <a:ea typeface="배달의민족 한나는 열한살"/>
            </a:endParaRPr>
          </a:p>
          <a:p>
            <a:pPr marL="342900" indent="-342900">
              <a:lnSpc>
                <a:spcPct val="120000"/>
              </a:lnSpc>
              <a:buFontTx/>
              <a:buChar char="-"/>
              <a:defRPr/>
            </a:pPr>
            <a:r>
              <a:rPr lang="ko-KR" altLang="en-US" sz="1700">
                <a:latin typeface="배달의민족 한나는 열한살"/>
                <a:ea typeface="배달의민족 한나는 열한살"/>
              </a:rPr>
              <a:t>그러나 문법적인 부분은 편집 과정에서 수정되니 걱정</a:t>
            </a:r>
            <a:r>
              <a:rPr lang="en-US" altLang="ko-KR" sz="1700">
                <a:latin typeface="배달의민족 한나는 열한살"/>
                <a:ea typeface="배달의민족 한나는 열한살"/>
              </a:rPr>
              <a:t>NO!</a:t>
            </a:r>
            <a:endParaRPr lang="en-US" altLang="ko-KR" sz="1800">
              <a:latin typeface="배달의민족 한나는 열한살"/>
              <a:ea typeface="배달의민족 한나는 열한살"/>
            </a:endParaRPr>
          </a:p>
          <a:p>
            <a:pPr lvl="0">
              <a:defRPr/>
            </a:pPr>
            <a:endParaRPr lang="ko-KR" altLang="en-US" sz="1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w="med" len="med"/>
          <a:tailEnd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FontTx/>
          <a:buNone/>
          <a:defRPr kumimoji="0" lang="en-US" altLang="en-US" sz="2400" b="0" i="0" u="none" strike="noStrike" cap="none" normalizeH="0" baseline="0" smtClean="0">
            <a:solidFill>
              <a:schemeClr val="tx1"/>
            </a:solidFill>
            <a:effectLst/>
            <a:latin typeface="Times"/>
            <a:ea typeface="MS PGothic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w="med" len="med"/>
          <a:tailEnd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FontTx/>
          <a:buNone/>
          <a:defRPr kumimoji="0" lang="en-US" altLang="en-US" sz="2400" b="0" i="0" u="none" strike="noStrike" cap="none" normalizeH="0" baseline="0" smtClean="0">
            <a:solidFill>
              <a:schemeClr val="tx1"/>
            </a:solidFill>
            <a:effectLst/>
            <a:latin typeface="Times"/>
            <a:ea typeface="MS PGothic"/>
          </a:defRPr>
        </a:defPPr>
      </a:lst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Presentation Magazine</ep:Company>
  <ep:Words>94</ep:Words>
  <ep:PresentationFormat>A4 용지(210x297mm)</ep:PresentationFormat>
  <ep:Paragraphs>20</ep:Paragraphs>
  <ep:Slides>1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Blank Presentation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2007-10-10T08:29:48.000</dcterms:created>
  <dc:creator>Presentation Magazine</dc:creator>
  <cp:lastModifiedBy>user</cp:lastModifiedBy>
  <dcterms:modified xsi:type="dcterms:W3CDTF">2021-03-11T00:23:20.967</dcterms:modified>
  <cp:revision>45</cp:revision>
  <dc:title>Editable Newspapers Template</dc:title>
  <cp:version/>
</cp:coreProperties>
</file>