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autoCompressPictures="0">
  <p:sldMasterIdLst>
    <p:sldMasterId id="214748365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0287000" cy="10287000"/>
  <p:notesSz cx="10287000" cy="10287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0" d="100"/>
          <a:sy n="100" d="100"/>
        </p:scale>
        <p:origin x="216" y="312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presProps" Target="presProps.xml"  /><Relationship Id="rId18" Type="http://schemas.openxmlformats.org/officeDocument/2006/relationships/viewProps" Target="viewProps.xml"  /><Relationship Id="rId19" Type="http://schemas.openxmlformats.org/officeDocument/2006/relationships/theme" Target="theme/theme1.xml"  /><Relationship Id="rId2" Type="http://schemas.openxmlformats.org/officeDocument/2006/relationships/notesMaster" Target="notesMasters/notesMaster1.xml"  /><Relationship Id="rId20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282F153-3F37-0F45-9E97-73ACFA13230C}" type="datetime1">
              <a:rPr lang="en-US"/>
              <a:pPr lvl="0">
                <a:defRPr/>
              </a:pPr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CE5E9CC1-C706-0F49-92D6-E571CC5EEA8F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image" Target="../media/image10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10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image" Target="../media/image11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11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image" Target="../media/image12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1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image" Target="../media/image13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13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image" Target="../media/image14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14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image" Target="../media/image2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image" Target="../media/image3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3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image" Target="../media/image4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4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image" Target="../media/image5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5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image" Target="../media/image6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6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image" Target="../media/image7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7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image" Target="../media/image8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8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image" Target="../media/image9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9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PptxGenJS</ep:Company>
  <ep:Words>0</ep:Words>
  <ep:PresentationFormat>On-screen Show (16:9)</ep:PresentationFormat>
  <ep:Paragraphs>0</ep:Paragraphs>
  <ep:Slides>14</ep:Slides>
  <ep:Notes>14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ep:HeadingPairs>
  <ep:TitlesOfParts>
    <vt:vector size="15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2023-08-31T00:15:46.000</dcterms:created>
  <dc:creator>PptxGenJS</dc:creator>
  <cp:lastModifiedBy>user</cp:lastModifiedBy>
  <dcterms:modified xsi:type="dcterms:W3CDTF">2023-09-11T00:28:26.664</dcterms:modified>
  <cp:revision>3</cp:revision>
  <dc:subject>PptxGenJS Presentation</dc:subject>
  <dc:title>PptxGenJS Presentation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