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5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0287000" cy="10287000"/>
  <p:notesSz cx="10287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216" y="31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notesMaster" Target="notesMasters/notesMaster1.xml"  /><Relationship Id="rId20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282F153-3F37-0F45-9E97-73ACFA13230C}" type="datetime1">
              <a:rPr lang="en-US"/>
              <a:pPr lvl="0">
                <a:defRPr/>
              </a:pPr>
              <a:t>9/11/2023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en-US"/>
              <a:t>Click to edit Master text styles</a:t>
            </a:r>
            <a:endParaRPr lang="en-US"/>
          </a:p>
          <a:p>
            <a:pPr lvl="1">
              <a:defRPr/>
            </a:pPr>
            <a:r>
              <a:rPr lang="en-US"/>
              <a:t>Second level</a:t>
            </a:r>
            <a:endParaRPr lang="en-US"/>
          </a:p>
          <a:p>
            <a:pPr lvl="2">
              <a:defRPr/>
            </a:pPr>
            <a:r>
              <a:rPr lang="en-US"/>
              <a:t>Third level</a:t>
            </a:r>
            <a:endParaRPr lang="en-US"/>
          </a:p>
          <a:p>
            <a:pPr lvl="3">
              <a:defRPr/>
            </a:pPr>
            <a:r>
              <a:rPr lang="en-US"/>
              <a:t>Fourth level</a:t>
            </a:r>
            <a:endParaRPr lang="en-US"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CE5E9CC1-C706-0F49-92D6-E571CC5EEA8F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  <a:pPr lvl="0"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image" Target="../media/image10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0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image" Target="../media/image11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image" Target="../media/image12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image" Target="../media/image13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3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image" Target="../media/image14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14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image" Target="../media/image2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image" Target="../media/image3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image" Target="../media/image4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4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image" Target="../media/image5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5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image" Target="../media/image6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6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image" Target="../media/image7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image" Target="../media/image8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8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image" Target="../media/image9.png"  /><Relationship Id="rId2" Type="http://schemas.openxmlformats.org/officeDocument/2006/relationships/slideLayout" Target="../slideLayouts/slideLayout1.xml"  /><Relationship Id="rId3" Type="http://schemas.openxmlformats.org/officeDocument/2006/relationships/notesSlide" Target="../notesSlides/notesSlide9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PptxGenJS</ep:Company>
  <ep:Words>0</ep:Words>
  <ep:PresentationFormat>On-screen Show (16:9)</ep:PresentationFormat>
  <ep:Paragraphs>0</ep:Paragraphs>
  <ep:Slides>14</ep:Slides>
  <ep:Notes>14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ep:HeadingPairs>
  <ep:TitlesOfParts>
    <vt:vector size="15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2023-08-31T00:15:46.000</dcterms:created>
  <dc:creator>PptxGenJS</dc:creator>
  <cp:lastModifiedBy>user</cp:lastModifiedBy>
  <dcterms:modified xsi:type="dcterms:W3CDTF">2023-09-11T00:28:26.664</dcterms:modified>
  <cp:revision>3</cp:revision>
  <dc:subject>PptxGenJS Presentation</dc:subject>
  <dc:title>PptxGenJS Presentation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