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7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4431" autoAdjust="0"/>
    <p:restoredTop sz="94660"/>
  </p:normalViewPr>
  <p:slideViewPr>
    <p:cSldViewPr snapToGrid="0">
      <p:cViewPr>
        <p:scale>
          <a:sx n="110" d="100"/>
          <a:sy n="110" d="100"/>
        </p:scale>
        <p:origin x="4110" y="120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151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208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766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6480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005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774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26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515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216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2073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131635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7FD4E-CC93-468A-AC20-85DB2C52D24F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6DF30-4602-47DC-BE6D-2EC5FC19B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159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Relationship Id="rId4" Type="http://schemas.openxmlformats.org/officeDocument/2006/relationships/image" Target="../media/image2.png"  /><Relationship Id="rId5" Type="http://schemas.openxmlformats.org/officeDocument/2006/relationships/image" Target="../media/image2.png"  /><Relationship Id="rId6" Type="http://schemas.openxmlformats.org/officeDocument/2006/relationships/image" Target="../media/image3.png"  /><Relationship Id="rId7" Type="http://schemas.openxmlformats.org/officeDocument/2006/relationships/image" Target="../media/image4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c8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403367" y="44903"/>
            <a:ext cx="6078480" cy="3222852"/>
          </a:xfrm>
          <a:prstGeom prst="rect">
            <a:avLst/>
          </a:prstGeom>
        </p:spPr>
      </p:pic>
      <p:sp>
        <p:nvSpPr>
          <p:cNvPr id="17" name="직사각형 16"/>
          <p:cNvSpPr/>
          <p:nvPr/>
        </p:nvSpPr>
        <p:spPr>
          <a:xfrm>
            <a:off x="421274" y="3362339"/>
            <a:ext cx="3180907" cy="515966"/>
          </a:xfrm>
          <a:prstGeom prst="rect">
            <a:avLst/>
          </a:prstGeom>
          <a:solidFill>
            <a:srgbClr val="a6a6a6"/>
          </a:solidFill>
          <a:ln w="28575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무슨 동아리 인가요</a:t>
            </a:r>
            <a:r>
              <a:rPr lang="en-US" altLang="ko-KR" sz="2000" b="1">
                <a:solidFill>
                  <a:schemeClr val="dk1"/>
                </a:solidFill>
                <a:latin typeface="Neo둥근모"/>
                <a:ea typeface="Neo둥근모"/>
              </a:rPr>
              <a:t>?</a:t>
            </a:r>
            <a:endParaRPr lang="en-US" altLang="ko-KR" sz="2000" b="1">
              <a:solidFill>
                <a:schemeClr val="dk1"/>
              </a:solidFill>
              <a:latin typeface="Neo둥근모"/>
              <a:ea typeface="Neo둥근모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839075" y="3989669"/>
            <a:ext cx="5614111" cy="768097"/>
          </a:xfrm>
          <a:prstGeom prst="rect">
            <a:avLst/>
          </a:prstGeom>
          <a:solidFill>
            <a:schemeClr val="lt1"/>
          </a:solidFill>
          <a:ln w="28575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게임에 대해 알아보고 팀을 꾸려 미니게임을 제작하는 동아리입니다</a:t>
            </a:r>
            <a:endParaRPr lang="ko-KR" altLang="en-US" sz="2000" b="1">
              <a:solidFill>
                <a:schemeClr val="dk1"/>
              </a:solidFill>
              <a:latin typeface="Neo둥근모"/>
              <a:ea typeface="Neo둥근모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04812" y="4869130"/>
            <a:ext cx="3180907" cy="515966"/>
          </a:xfrm>
          <a:prstGeom prst="rect">
            <a:avLst/>
          </a:prstGeom>
          <a:solidFill>
            <a:srgbClr val="a6a6a6"/>
          </a:solidFill>
          <a:ln w="28575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무슨 활동을 하나요</a:t>
            </a:r>
            <a:r>
              <a:rPr lang="en-US" altLang="ko-KR" sz="2000" b="1">
                <a:solidFill>
                  <a:schemeClr val="dk1"/>
                </a:solidFill>
                <a:latin typeface="Neo둥근모"/>
                <a:ea typeface="Neo둥근모"/>
              </a:rPr>
              <a:t>?</a:t>
            </a:r>
            <a:endParaRPr lang="en-US" altLang="ko-KR" sz="2000" b="1">
              <a:solidFill>
                <a:schemeClr val="dk1"/>
              </a:solidFill>
              <a:latin typeface="Neo둥근모"/>
              <a:ea typeface="Neo둥근모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839075" y="5495595"/>
            <a:ext cx="5614111" cy="1075507"/>
          </a:xfrm>
          <a:prstGeom prst="rect">
            <a:avLst/>
          </a:prstGeom>
          <a:solidFill>
            <a:schemeClr val="lt1"/>
          </a:solidFill>
          <a:ln w="28575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게임이라는 문화에 대하여 알아보며 게임에 제작하는데 필요한 기획</a:t>
            </a:r>
            <a:r>
              <a:rPr lang="en-US" altLang="ko-KR" sz="2000" b="1">
                <a:solidFill>
                  <a:schemeClr val="dk1"/>
                </a:solidFill>
                <a:latin typeface="Neo둥근모"/>
                <a:ea typeface="Neo둥근모"/>
              </a:rPr>
              <a:t>, </a:t>
            </a: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픽셀을 배우고 스크래치를 사용하여 미니게임을 만듭니다  </a:t>
            </a:r>
            <a:endParaRPr lang="ko-KR" altLang="en-US" sz="2000" b="1">
              <a:solidFill>
                <a:schemeClr val="dk1"/>
              </a:solidFill>
              <a:latin typeface="Neo둥근모"/>
              <a:ea typeface="Neo둥근모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04811" y="6681601"/>
            <a:ext cx="3180907" cy="515966"/>
          </a:xfrm>
          <a:prstGeom prst="rect">
            <a:avLst/>
          </a:prstGeom>
          <a:solidFill>
            <a:srgbClr val="a6a6a6"/>
          </a:solidFill>
          <a:ln w="28575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지원하고 싶어요</a:t>
            </a:r>
            <a:r>
              <a:rPr lang="en-US" altLang="ko-KR" sz="2000" b="1">
                <a:solidFill>
                  <a:schemeClr val="dk1"/>
                </a:solidFill>
                <a:latin typeface="Neo둥근모"/>
                <a:ea typeface="Neo둥근모"/>
              </a:rPr>
              <a:t>!</a:t>
            </a:r>
            <a:endParaRPr lang="en-US" altLang="ko-KR" sz="2000" b="1">
              <a:solidFill>
                <a:schemeClr val="dk1"/>
              </a:solidFill>
              <a:latin typeface="Neo둥근모"/>
              <a:ea typeface="Neo둥근모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39075" y="7308066"/>
            <a:ext cx="5614111" cy="1075507"/>
          </a:xfrm>
          <a:prstGeom prst="rect">
            <a:avLst/>
          </a:prstGeom>
          <a:solidFill>
            <a:schemeClr val="lt1"/>
          </a:solidFill>
          <a:ln w="28575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000" b="1">
                <a:solidFill>
                  <a:schemeClr val="dk1"/>
                </a:solidFill>
                <a:latin typeface="Neo둥근모"/>
                <a:ea typeface="Neo둥근모"/>
              </a:rPr>
              <a:t>hjylego@gmail.com(20725 </a:t>
            </a: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현장영</a:t>
            </a:r>
            <a:r>
              <a:rPr lang="en-US" altLang="ko-KR" sz="2000" b="1">
                <a:solidFill>
                  <a:schemeClr val="dk1"/>
                </a:solidFill>
                <a:latin typeface="Neo둥근모"/>
                <a:ea typeface="Neo둥근모"/>
              </a:rPr>
              <a:t>)</a:t>
            </a: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으로 창체동아리 신청서를 작성해서 보내주세요</a:t>
            </a:r>
            <a:endParaRPr lang="ko-KR" altLang="en-US" sz="2000" b="1">
              <a:solidFill>
                <a:schemeClr val="dk1"/>
              </a:solidFill>
              <a:latin typeface="Neo둥근모"/>
              <a:ea typeface="Neo둥근모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404811" y="8494072"/>
            <a:ext cx="3180907" cy="515966"/>
          </a:xfrm>
          <a:prstGeom prst="rect">
            <a:avLst/>
          </a:prstGeom>
          <a:solidFill>
            <a:srgbClr val="a6a6a6"/>
          </a:solidFill>
          <a:ln w="28575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모집인원</a:t>
            </a:r>
            <a:endParaRPr lang="en-US" altLang="ko-KR" sz="2000" b="1">
              <a:solidFill>
                <a:schemeClr val="dk1"/>
              </a:solidFill>
              <a:latin typeface="Neo둥근모"/>
              <a:ea typeface="Neo둥근모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839075" y="9125936"/>
            <a:ext cx="5614111" cy="515966"/>
          </a:xfrm>
          <a:prstGeom prst="rect">
            <a:avLst/>
          </a:prstGeom>
          <a:solidFill>
            <a:schemeClr val="lt1"/>
          </a:solidFill>
          <a:ln w="28575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000" b="1">
                <a:solidFill>
                  <a:schemeClr val="dk1"/>
                </a:solidFill>
                <a:latin typeface="Neo둥근모"/>
                <a:ea typeface="Neo둥근모"/>
              </a:rPr>
              <a:t>2</a:t>
            </a: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학년 </a:t>
            </a:r>
            <a:r>
              <a:rPr lang="en-US" altLang="ko-KR" sz="2000" b="1">
                <a:solidFill>
                  <a:schemeClr val="dk1"/>
                </a:solidFill>
                <a:latin typeface="Neo둥근모"/>
                <a:ea typeface="Neo둥근모"/>
              </a:rPr>
              <a:t>3</a:t>
            </a: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명</a:t>
            </a:r>
            <a:r>
              <a:rPr lang="en-US" altLang="ko-KR" sz="2000" b="1">
                <a:solidFill>
                  <a:schemeClr val="dk1"/>
                </a:solidFill>
                <a:latin typeface="Neo둥근모"/>
                <a:ea typeface="Neo둥근모"/>
              </a:rPr>
              <a:t>, 1</a:t>
            </a: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학년 </a:t>
            </a:r>
            <a:r>
              <a:rPr lang="en-US" altLang="ko-KR" sz="2000" b="1">
                <a:solidFill>
                  <a:schemeClr val="dk1"/>
                </a:solidFill>
                <a:latin typeface="Neo둥근모"/>
                <a:ea typeface="Neo둥근모"/>
              </a:rPr>
              <a:t>8</a:t>
            </a:r>
            <a:r>
              <a:rPr lang="ko-KR" altLang="en-US" sz="2000" b="1">
                <a:solidFill>
                  <a:schemeClr val="dk1"/>
                </a:solidFill>
                <a:latin typeface="Neo둥근모"/>
                <a:ea typeface="Neo둥근모"/>
              </a:rPr>
              <a:t>명을 모집합니다</a:t>
            </a:r>
            <a:endParaRPr lang="ko-KR" altLang="en-US" sz="2000" b="1">
              <a:solidFill>
                <a:schemeClr val="dk1"/>
              </a:solidFill>
              <a:latin typeface="Neo둥근모"/>
              <a:ea typeface="Neo둥근모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rcRect r="61540" b="49600"/>
          <a:stretch>
            <a:fillRect/>
          </a:stretch>
        </p:blipFill>
        <p:spPr>
          <a:xfrm>
            <a:off x="3700122" y="3362339"/>
            <a:ext cx="439171" cy="575516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 rotWithShape="1">
          <a:blip r:embed="rId4"/>
          <a:srcRect l="57760" r="-2090" b="51970"/>
          <a:stretch>
            <a:fillRect/>
          </a:stretch>
        </p:blipFill>
        <p:spPr>
          <a:xfrm>
            <a:off x="3666614" y="4809580"/>
            <a:ext cx="506185" cy="548440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5"/>
          <a:srcRect l="24730" t="50700" r="30950" b="-880"/>
          <a:stretch>
            <a:fillRect/>
          </a:stretch>
        </p:blipFill>
        <p:spPr>
          <a:xfrm>
            <a:off x="3646130" y="6672687"/>
            <a:ext cx="506186" cy="57299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6"/>
          <a:srcRect l="7340" t="35820" r="8350" b="12990"/>
          <a:stretch>
            <a:fillRect/>
          </a:stretch>
        </p:blipFill>
        <p:spPr>
          <a:xfrm>
            <a:off x="3585719" y="8445957"/>
            <a:ext cx="929132" cy="564081"/>
          </a:xfrm>
          <a:prstGeom prst="rect">
            <a:avLst/>
          </a:prstGeom>
        </p:spPr>
      </p:pic>
      <p:pic>
        <p:nvPicPr>
          <p:cNvPr id="21" name=""/>
          <p:cNvPicPr>
            <a:picLocks noChangeAspect="1"/>
          </p:cNvPicPr>
          <p:nvPr/>
        </p:nvPicPr>
        <p:blipFill rotWithShape="1">
          <a:blip r:embed="rId7"/>
          <a:srcRect l="55730" t="12750" r="9720" b="67820"/>
          <a:stretch>
            <a:fillRect/>
          </a:stretch>
        </p:blipFill>
        <p:spPr>
          <a:xfrm rot="72332">
            <a:off x="4583906" y="1052482"/>
            <a:ext cx="1750218" cy="13933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2147483647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2147483647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65</ep:Words>
  <ep:PresentationFormat>A4 용지(210x297mm)</ep:PresentationFormat>
  <ep:Paragraphs>8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테마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2021-03-09T12:29:24.000</dcterms:created>
  <dc:creator>현 장영</dc:creator>
  <cp:lastModifiedBy>regoa</cp:lastModifiedBy>
  <dcterms:modified xsi:type="dcterms:W3CDTF">2021-03-11T08:47:46.782</dcterms:modified>
  <cp:revision>12</cp:revision>
  <dc:title>PowerPoint 프레젠테이션</dc:title>
  <cp:version>1000.0000.01</cp:version>
</cp:coreProperties>
</file>